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4" r:id="rId4"/>
    <p:sldId id="258" r:id="rId5"/>
    <p:sldId id="271" r:id="rId6"/>
    <p:sldId id="259" r:id="rId7"/>
    <p:sldId id="260" r:id="rId8"/>
    <p:sldId id="272" r:id="rId9"/>
    <p:sldId id="261" r:id="rId10"/>
    <p:sldId id="273" r:id="rId11"/>
    <p:sldId id="277" r:id="rId12"/>
    <p:sldId id="263" r:id="rId13"/>
    <p:sldId id="265" r:id="rId14"/>
    <p:sldId id="266" r:id="rId15"/>
    <p:sldId id="267" r:id="rId16"/>
    <p:sldId id="268" r:id="rId17"/>
    <p:sldId id="279" r:id="rId18"/>
    <p:sldId id="269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336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2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958780E-C121-4F83-9DB6-CEC23A5EA239}" type="datetimeFigureOut">
              <a:rPr lang="pl-PL"/>
              <a:pPr>
                <a:defRPr/>
              </a:pPr>
              <a:t>2012-06-28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B15F516-CB50-46D2-8B09-55BA62D650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2E0E9-D6C5-49D9-81EB-716F9D7C5E82}" type="datetimeFigureOut">
              <a:rPr lang="pl-PL"/>
              <a:pPr>
                <a:defRPr/>
              </a:pPr>
              <a:t>2012-06-28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284421-008B-4E50-AAFA-B51D99919A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l-PL" smtClean="0"/>
              <a:t>SMS’owy system wczesnego informowania i ostrzegania mieszkańców gminy o istniejących zagrożeniach,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Budowa Domu Spotkań Wiejskich w Zielonej,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Zakup unitu stomatologicznego dla Ośrodka Zdrowia w Dziewinie i w Świniarach –ok. 75 000,00zł.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Remont drogi wojewódzkiej nr 965 na odcinaku Zielona – Drwinia,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Remont drogi wojewódzkiej nr 964 na odcinku Świniary- Niedary, </a:t>
            </a:r>
          </a:p>
          <a:p>
            <a:pPr eaLnBrk="1" hangingPunct="1">
              <a:spcBef>
                <a:spcPct val="0"/>
              </a:spcBef>
            </a:pPr>
            <a:r>
              <a:rPr lang="pl-PL" smtClean="0"/>
              <a:t>Remont parkingu przy Ośrodku Zdrowia w Dziewinie koszt 97 441,14 zł,</a:t>
            </a:r>
          </a:p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A50F7B0-B454-42C8-8D63-1DA6DC3D08AB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9C6BE-E87B-4CE8-AB17-ADC90A2CFA46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13A05-B82B-42D6-A678-4AE54DEFFD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C5782-CB3A-4373-BCEA-BD964ABB67CC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7F753-19D2-4183-A88B-B2E65F603E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54C80-E1A7-4483-BFBC-C57B6B5FE334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D8BD7-8927-43C9-A39F-F0C1C1E80C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9E563-1F40-43C2-AF63-FD9A878B3015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213F3-8384-45A3-A8D1-C3F1087C56C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6BAA7-1F62-4630-9B8C-5FB9F018648D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B0A4-9EA3-4284-8B8B-5F854A8DAC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54955-415F-4D08-8CC7-D0A487DE1DC2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947AE-504F-414B-83B7-84BA4B837D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98BE3-8491-489B-A9A9-00D942D86533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E59E8-DEA0-4906-AA77-DF168BE084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156E5-7808-4F6E-A060-59A6DC508ED0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F4359-C52B-47BC-AC37-6CDCF75DB8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E4490-3E9E-408D-80BF-5563926D3706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EE21E-D1AE-4FD2-BE0C-44D500E3CF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E56D9-C105-4FF5-8055-42CE7E6DC4B5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80EBD-E62C-4F82-A5A2-BD9A9D07F9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5D0C5-6881-4769-A267-87AAE2EFE398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A40CF-6998-4942-942E-6CBD09A1D2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27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DA75D94-B363-466B-9678-4282898EBCBC}" type="datetimeFigureOut">
              <a:rPr lang="en-US"/>
              <a:pPr>
                <a:defRPr/>
              </a:pPr>
              <a:t>6/28/2012</a:t>
            </a:fld>
            <a:endParaRPr 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EE5A2FD8-8B31-4119-B312-931740EA56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bez tytułu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3000372"/>
            <a:ext cx="2286016" cy="267892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857232"/>
            <a:ext cx="8229600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l-PL" sz="6600" dirty="0" smtClean="0">
                <a:solidFill>
                  <a:schemeClr val="accent5">
                    <a:lumMod val="75000"/>
                  </a:schemeClr>
                </a:solidFill>
              </a:rPr>
              <a:t>Gmina DRWINIA </a:t>
            </a:r>
            <a:r>
              <a:rPr lang="pl-PL" dirty="0" err="1" smtClean="0">
                <a:solidFill>
                  <a:schemeClr val="accent5">
                    <a:lumMod val="75000"/>
                  </a:schemeClr>
                </a:solidFill>
              </a:rPr>
              <a:t>InwestycjE</a:t>
            </a:r>
            <a:r>
              <a:rPr lang="pl-PL" dirty="0" smtClean="0">
                <a:solidFill>
                  <a:schemeClr val="accent5">
                    <a:lumMod val="75000"/>
                  </a:schemeClr>
                </a:solidFill>
              </a:rPr>
              <a:t> 2011 </a:t>
            </a:r>
            <a:endParaRPr lang="pl-PL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ymbol zastępczy zawartości 2"/>
          <p:cNvSpPr>
            <a:spLocks noGrp="1"/>
          </p:cNvSpPr>
          <p:nvPr>
            <p:ph idx="1"/>
          </p:nvPr>
        </p:nvSpPr>
        <p:spPr>
          <a:xfrm>
            <a:off x="428625" y="928688"/>
            <a:ext cx="8229600" cy="4708525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pl-PL" dirty="0" smtClean="0"/>
              <a:t>Złożono wniosek o dofinansowanie budowy Domu Spotkań Wiejskich w Zielonej  w ramach PROW – przyznane zostało dofinansowanie              w wysokości 211 000,00zł.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571875"/>
            <a:ext cx="3309937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" descr="C:\Documents and Settings\user\Pulpit\P62103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3071813"/>
            <a:ext cx="4638675" cy="337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3000375"/>
          </a:xfrm>
        </p:spPr>
        <p:txBody>
          <a:bodyPr>
            <a:normAutofit fontScale="925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Uzyskanie dotacji w wysokości 261 000,00 w ramach Narodowego Programu Przebudowy Dróg Lokalnych na remont drogi Zielona – Wola Drwińska.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 Dotacja w wysokości prawie 35 000,00 zł w ramach programu „Małopolskie Remizy” -dofinansowanie  budowy remizy OSP w Grobli.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pic>
        <p:nvPicPr>
          <p:cNvPr id="4100" name="Picture 4" descr="C:\Documents and Settings\user\Pulpit\Nowy folder (4)\P6210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429000"/>
            <a:ext cx="46386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C:\Documents and Settings\user\Pulpit\Nowy folder (4)\P62103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3214688"/>
            <a:ext cx="3929062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63" y="285750"/>
            <a:ext cx="3500437" cy="4572000"/>
          </a:xfrm>
        </p:spPr>
        <p:txBody>
          <a:bodyPr>
            <a:normAutofit fontScale="250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7200" dirty="0" smtClean="0"/>
              <a:t>Zakończono realizację projektu pn. „Modernizacja obiektów sportowych  w miejscowości Drwinia i Grobla” w ramach PROW – dotacja 140 000,00 zł.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7200" dirty="0"/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72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7200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72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7200" dirty="0"/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7200" dirty="0" smtClean="0"/>
              <a:t>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7200" dirty="0" smtClean="0"/>
              <a:t>Promesa </a:t>
            </a:r>
            <a:r>
              <a:rPr lang="pl-PL" sz="7200" dirty="0" err="1" smtClean="0"/>
              <a:t>MSWiA</a:t>
            </a:r>
            <a:r>
              <a:rPr lang="pl-PL" sz="7200" dirty="0" smtClean="0"/>
              <a:t> w wysokości 200 000,00 zł  na usuwanie klęsk żywiołowych. W ramach dotacji wyremontowano drogę gminną Wola Drwińska – Wyżyce.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pic>
        <p:nvPicPr>
          <p:cNvPr id="5123" name="Picture 7" descr="C:\Documents and Settings\user\Pulpit\Nowy folder (4)\P6210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3500438"/>
            <a:ext cx="4643437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8" descr="C:\Documents and Settings\user\Pulpit\Nowy folder (4)\P62103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0"/>
            <a:ext cx="41433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2875"/>
            <a:ext cx="3543300" cy="3573463"/>
          </a:xfrm>
        </p:spPr>
        <p:txBody>
          <a:bodyPr>
            <a:normAutofit fontScale="70000" lnSpcReduction="20000"/>
          </a:bodyPr>
          <a:lstStyle/>
          <a:p>
            <a:pPr marL="177800" indent="-1778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b="1" dirty="0" smtClean="0"/>
              <a:t> </a:t>
            </a:r>
            <a:r>
              <a:rPr lang="pl-PL" b="1" dirty="0" err="1" smtClean="0"/>
              <a:t>SMS’owy</a:t>
            </a:r>
            <a:r>
              <a:rPr lang="pl-PL" b="1" dirty="0" smtClean="0"/>
              <a:t> system wczesnego informowania i ostrzegania mieszkańców gminy o istniejących zagrożeniach.</a:t>
            </a:r>
            <a:endParaRPr lang="pl-PL" dirty="0" smtClean="0"/>
          </a:p>
          <a:p>
            <a:pPr marL="177800" indent="-1778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b="1" dirty="0" smtClean="0"/>
              <a:t>Zakup unitu stomatologicznego dla Ośrodka Zdrowia w Dziewinie i w Świniarach .</a:t>
            </a:r>
          </a:p>
          <a:p>
            <a:pPr marL="177800" indent="-1778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b="1" dirty="0" smtClean="0"/>
              <a:t>Remont parkingu przy Ośrodku Zdrowia w Dziewinie.</a:t>
            </a:r>
            <a:endParaRPr lang="pl-PL" dirty="0"/>
          </a:p>
        </p:txBody>
      </p:sp>
      <p:pic>
        <p:nvPicPr>
          <p:cNvPr id="6148" name="Symbol zastępczy zawartości 3" descr="100_31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5" y="0"/>
            <a:ext cx="29083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0" descr="C:\Documents and Settings\user\Pulpit\Nowy folder (4)\P62103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2928938"/>
            <a:ext cx="4643438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C:\Documents and Settings\user\Pulpit\PREZENTACJA  GMINA\100_27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16338"/>
            <a:ext cx="361950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280988" y="171450"/>
            <a:ext cx="842962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600" b="1" dirty="0">
                <a:latin typeface="+mn-lt"/>
              </a:rPr>
              <a:t>Remont drogi wojewódzkiej nr 965 na odcinaku Zielona – Drwinia.</a:t>
            </a:r>
            <a:endParaRPr lang="pl-PL" sz="16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600" b="1" dirty="0">
                <a:latin typeface="+mn-lt"/>
              </a:rPr>
              <a:t> Remont drogi wojewódzkiej nr 964 na odcinku Świniary- Niedary. </a:t>
            </a:r>
            <a:endParaRPr lang="pl-PL" sz="16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sz="1600" dirty="0">
              <a:latin typeface="+mn-lt"/>
            </a:endParaRPr>
          </a:p>
        </p:txBody>
      </p:sp>
      <p:pic>
        <p:nvPicPr>
          <p:cNvPr id="71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14375" y="4071938"/>
            <a:ext cx="3281363" cy="2614612"/>
          </a:xfrm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1143000"/>
            <a:ext cx="32385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1" descr="C:\Documents and Settings\user\Pulpit\Nowy folder (4)\P621029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3786188"/>
            <a:ext cx="4357687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2" descr="C:\Documents and Settings\user\Pulpit\Nowy folder (4)\P621032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3" y="1000125"/>
            <a:ext cx="4429125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Symbol zastępczy zawartości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571744"/>
            <a:ext cx="4500562" cy="3517906"/>
          </a:xfrm>
        </p:spPr>
      </p:pic>
      <p:pic>
        <p:nvPicPr>
          <p:cNvPr id="8195" name="Obraz 4" descr="IMG_064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2714625"/>
            <a:ext cx="4275138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pole tekstowe 7"/>
          <p:cNvSpPr txBox="1">
            <a:spLocks noChangeArrowheads="1"/>
          </p:cNvSpPr>
          <p:nvPr/>
        </p:nvSpPr>
        <p:spPr bwMode="auto">
          <a:xfrm>
            <a:off x="214313" y="214313"/>
            <a:ext cx="82867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pl-PL" b="1">
                <a:latin typeface="Book Antiqua" pitchFamily="18" charset="0"/>
              </a:rPr>
              <a:t>Rekomendacja do realizacji projektu budowy miasteczka komunikacyjnego  w Mikluszowicach – wartość dofinansowania do 550 000,00 zł.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pl-PL" b="1">
                <a:latin typeface="Book Antiqua" pitchFamily="18" charset="0"/>
              </a:rPr>
              <a:t>Otwarcie Szkoły Muzycznej I stopnia  w Mikluszowicach.</a:t>
            </a:r>
            <a:br>
              <a:rPr lang="pl-PL" b="1">
                <a:latin typeface="Book Antiqua" pitchFamily="18" charset="0"/>
              </a:rPr>
            </a:br>
            <a:endParaRPr lang="pl-PL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 dirty="0"/>
          </a:p>
        </p:txBody>
      </p:sp>
      <p:pic>
        <p:nvPicPr>
          <p:cNvPr id="9219" name="Picture 15" descr="C:\Documents and Settings\user\Pulpit\Nowy folder (4)\P62103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29125" y="142875"/>
            <a:ext cx="4352925" cy="3879850"/>
          </a:xfrm>
        </p:spPr>
      </p:pic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312"/>
            <a:ext cx="392909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Prostokąt 5"/>
          <p:cNvSpPr>
            <a:spLocks noChangeArrowheads="1"/>
          </p:cNvSpPr>
          <p:nvPr/>
        </p:nvSpPr>
        <p:spPr bwMode="auto">
          <a:xfrm>
            <a:off x="642938" y="5000625"/>
            <a:ext cx="807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pl-PL" b="1">
                <a:latin typeface="Book Antiqua" pitchFamily="18" charset="0"/>
              </a:rPr>
              <a:t>Budowa 4 placów zabaw w ramach rządowego programu „Radosna szkoła” – dotacja w wysokości prawie ćwierć miliona złotych.</a:t>
            </a:r>
            <a:endParaRPr lang="pl-PL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5602" name="Symbol zastępczy zawartości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1851025"/>
          </a:xfrm>
        </p:spPr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Adaptacja budynku po byłej szkole podstawowej w </a:t>
            </a:r>
            <a:r>
              <a:rPr lang="pl-PL" sz="1800" dirty="0" err="1" smtClean="0"/>
              <a:t>Ispini</a:t>
            </a:r>
            <a:r>
              <a:rPr lang="pl-PL" sz="1800" dirty="0" smtClean="0"/>
              <a:t> na potrzeby utworzenia Punktu Przedszkolnego „Tęcza”, w ramach realizowanego projektu partnerskiego wraz z Gminą  i Miastem Nowe Brzesko i Gminą Koniusza „Partnerstwo dla Rodziny” dzięki uzyskaniu dofinansowania z Europejskiego Funduszu Społecznego w ramach Programu Operacyjnego Kapitał Ludzki. Gmina Drwinia uzyskała dofinansowanie w wysokości ok. 900 000,00 zł.</a:t>
            </a: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857500"/>
            <a:ext cx="42862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2928938"/>
            <a:ext cx="385762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2643187"/>
          </a:xfrm>
        </p:spPr>
        <p:txBody>
          <a:bodyPr>
            <a:normAutofit fontScale="85000" lnSpcReduction="20000"/>
          </a:bodyPr>
          <a:lstStyle/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Uzyskanie dotacji z MSWiA w wysokości 450 000,00 zł na usuwanie skutków klęsk żywiołowych. W ramach dotacji zrealizowano następujące zadania: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kuchni w budynku Domu Kultury w Grobli,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budynku Domu Nauczyciela w Świniarach,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budynku Domu Nauczyciela w Grobli,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pic>
        <p:nvPicPr>
          <p:cNvPr id="11268" name="Picture 2" descr="C:\Documents and Settings\user\Pulpit\PREZENTACJA  GMINA\dom nauczyciel świnia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3714750"/>
            <a:ext cx="3143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6" descr="C:\Documents and Settings\user\Pulpit\Nowy folder (4)\P62103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13" y="3143250"/>
            <a:ext cx="3214687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17" descr="\\Tzelek\ala\P621026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000375"/>
            <a:ext cx="257175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2875"/>
            <a:ext cx="8229600" cy="2786063"/>
          </a:xfrm>
        </p:spPr>
        <p:txBody>
          <a:bodyPr>
            <a:normAutofit fontScale="77500" lnSpcReduction="20000"/>
          </a:bodyPr>
          <a:lstStyle/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Dotacja MSWiA - Remonty dróg gminnych: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drogi dz. nr 153 droga od Roberta Garus do Marii Bawół w miejscowości Niedary,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drogi dz. nr 90 droga pod </a:t>
            </a:r>
            <a:r>
              <a:rPr lang="pl-PL" dirty="0" err="1" smtClean="0"/>
              <a:t>Wymazałę</a:t>
            </a:r>
            <a:r>
              <a:rPr lang="pl-PL" dirty="0" smtClean="0"/>
              <a:t> w miejscowości Świniary,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drogi na kępie do Sołtysa (pod Tomalę) w miejscowości Świniary,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pl-PL" dirty="0" smtClean="0"/>
              <a:t>remont drogi dz. nr 95 - droga </a:t>
            </a:r>
            <a:r>
              <a:rPr lang="pl-PL" dirty="0" err="1" smtClean="0"/>
              <a:t>Galopówka</a:t>
            </a:r>
            <a:r>
              <a:rPr lang="pl-PL" dirty="0" smtClean="0"/>
              <a:t> w stronę szkoły w miejscowości Grobla.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pic>
        <p:nvPicPr>
          <p:cNvPr id="12292" name="Picture 3" descr="C:\Documents and Settings\user\Pulpit\PREZENTACJA  GMINA\GALAPÓW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19613"/>
            <a:ext cx="3190875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2" descr="C:\Documents and Settings\user\Pulpit\PREZENTACJA  GMINA\ŚWINAIRY  POD WYMAZAŁĘ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3775" y="4376738"/>
            <a:ext cx="3070225" cy="248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" descr="C:\Documents and Settings\user\Pulpit\PREZENTACJA  GMINA\DR. POD WYMAZAŁĘ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0875" y="3427413"/>
            <a:ext cx="28575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63" y="285750"/>
            <a:ext cx="8229600" cy="2500313"/>
          </a:xfrm>
        </p:spPr>
        <p:txBody>
          <a:bodyPr>
            <a:normAutofit fontScale="55000" lnSpcReduction="20000"/>
          </a:bodyPr>
          <a:lstStyle/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Przystąpienie do realizacji projektu pn. „Demontaż   i bezpieczne składowanie wyrobów zawierających azbest   z obszarów województwa małopolskiego” w ramach Szwajcarsko - Polskiego Programu Współpracy w celu zmniejszenia różnic społeczno - gospodarczych w obrębie rozszerzonej Unii Europejskiej.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Montaż kolektorów słonecznych na budynku Ośrodka Zdrowia w Świniarach, Ośrodka Zdrowia w Dziewinie i Domu Kultury w Grobli dzięki dofinansowaniu z MRPO. Całkowity koszt zadania wyniósł ok. 209 000,00zł. Dofinansowanie na poziomie 85%.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Wdrażanie metody CAF 2006 w Urzędzie Gminy Drwinia. Gmina Drwinia jako jedna z 50 gmin w Małopolsce i jedyna </a:t>
            </a:r>
            <a:r>
              <a:rPr lang="pl-PL" dirty="0" err="1" smtClean="0"/>
              <a:t>j.s.t</a:t>
            </a:r>
            <a:r>
              <a:rPr lang="pl-PL" dirty="0" smtClean="0"/>
              <a:t>. w powiecie bocheńskim zakwalifikowała się do udziału w projekcie systemowym MSWiA współfinansowanego przez UE w ramach EFS.</a:t>
            </a:r>
            <a:endParaRPr lang="pl-PL" dirty="0"/>
          </a:p>
        </p:txBody>
      </p:sp>
      <p:pic>
        <p:nvPicPr>
          <p:cNvPr id="13315" name="Picture 3" descr="C:\Documents and Settings\user\Pulpit\PREZENTACJA  GMINA\usuwanie_azbestu_2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3"/>
            <a:ext cx="31432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C:\Documents and Settings\user\Pulpit\PREZENTACJA  GMINA\caf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292475"/>
            <a:ext cx="2143125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C:\Documents and Settings\user\Pulpit\PREZENTACJA  GMINA\100_29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6300" y="2636838"/>
            <a:ext cx="31432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9" descr="C:\Documents and Settings\user\Pulpit\Nowy folder (4)\P621028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500" y="4851400"/>
            <a:ext cx="2428875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57188"/>
            <a:ext cx="4186238" cy="3571875"/>
          </a:xfrm>
        </p:spPr>
        <p:txBody>
          <a:bodyPr>
            <a:normAutofit fontScale="70000" lnSpcReduction="20000"/>
          </a:bodyPr>
          <a:lstStyle/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Remont drogi gminnej Drwinia – Zielona.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57 000,00zł  na zakup nowego sprzętu i umundurowania dla jednostek OPS z ternu Gminy Drwinia, dotacja w wysokości 35 000,00 zł na zakup samochodu ratowniczo – gaśniczego dla OSP Wola Drwińska.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Budowa oświetlenia ulicznego w miejscowości Niedary 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14339" name="Picture 2" descr="C:\Documents and Settings\user\Pulpit\PREZENTACJA  GMINA\SAM_2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3643313"/>
            <a:ext cx="352425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Documents and Settings\user\Pulpit\PREZENTACJA  GMINA\Drwinia__Zielo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465138"/>
            <a:ext cx="3857625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0" descr="C:\Documents and Settings\user\Pulpit\Nowy folder (4)\P621029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3929087"/>
            <a:ext cx="370998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50" y="642938"/>
            <a:ext cx="4786313" cy="5665787"/>
          </a:xfrm>
        </p:spPr>
        <p:txBody>
          <a:bodyPr>
            <a:normAutofit fontScale="62500" lnSpcReduction="20000"/>
          </a:bodyPr>
          <a:lstStyle/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Bieżące utrzymanie dróg gminnych w 2011r. - 63 709,60zł. W ramach prac wykonano konserwację nawierzchni drogowych, wykaszanie traw    z poboczy, wykonanie bariery zabezpieczającej skarpę drogi   w Niedarach, montaż lamp oświetleniowych w Gawłówku, Drwini, </a:t>
            </a:r>
            <a:r>
              <a:rPr lang="pl-PL" dirty="0" err="1" smtClean="0"/>
              <a:t>Ispini</a:t>
            </a:r>
            <a:r>
              <a:rPr lang="pl-PL" dirty="0" smtClean="0"/>
              <a:t>, odmulenie rowów w Wyżycach, oznakowanie dróg  w Wyżycach i Mikluszowicach, budowa chodnika przy placu zabaw w ZS w Mikluszowicach, zakup     i montaż wiaty przystankowej  w Drwini, budowa chodnika- dojścia do placu zabaw przy Szkole Podstawowej w Drwini,</a:t>
            </a:r>
          </a:p>
          <a:p>
            <a:pPr marL="548640" lvl="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dirty="0" smtClean="0"/>
              <a:t>Drogi transportu rolnego –  dotacja 34 090, 00zł na modernizację dróg dojazdowych do pól w Dziewinie i Drwini.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pic>
        <p:nvPicPr>
          <p:cNvPr id="15363" name="Picture 2" descr="C:\Documents and Settings\user\Pulpit\PREZENTACJA  GMINA\100_31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3" y="1285875"/>
            <a:ext cx="382746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ymbol zastępczy zawartości 2"/>
          <p:cNvSpPr>
            <a:spLocks noGrp="1"/>
          </p:cNvSpPr>
          <p:nvPr>
            <p:ph idx="1"/>
          </p:nvPr>
        </p:nvSpPr>
        <p:spPr>
          <a:xfrm>
            <a:off x="428625" y="428625"/>
            <a:ext cx="4714875" cy="5016500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W każdym sołectwie zrealizowano zadania finansowane z Funduszu Sołeckiego. Zrealizowano zadania na łączną kwotę ok. 114 000,00 zł.</a:t>
            </a:r>
          </a:p>
          <a:p>
            <a:pPr marL="136525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1400" dirty="0" smtClean="0"/>
              <a:t>Realizacja zadań finansowanych z Funduszu Sołeckiego 2011: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u="sng" dirty="0" smtClean="0"/>
              <a:t>Sołectwo Drwinia</a:t>
            </a:r>
            <a:endParaRPr lang="pl-PL" sz="14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wymiana okien w budynku OSP, zamurowanie zbędnych okien, wymiana drzwi i poprawa dachu oraz ocieplenie budynku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u="sng" dirty="0" smtClean="0"/>
              <a:t>Sołectwo Dziewin</a:t>
            </a:r>
            <a:endParaRPr lang="pl-PL" sz="14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ocieplenie stropu budynku DL w Dziewinie oraz wykonanie wentylacji w sali balowej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u="sng" dirty="0" smtClean="0"/>
              <a:t>Sołectwo Grobla</a:t>
            </a:r>
            <a:endParaRPr lang="pl-PL" sz="14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zagospodarowanie terenu wokół DK oraz remizy OSP Grobla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u="sng" dirty="0" smtClean="0"/>
              <a:t>Sołectwo Mikluszowice</a:t>
            </a:r>
            <a:endParaRPr lang="pl-PL" sz="14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 remont klatki schodowej </a:t>
            </a:r>
            <a:r>
              <a:rPr lang="pl-PL" sz="1400" dirty="0" smtClean="0"/>
              <a:t>– zakup płytek do Domu </a:t>
            </a:r>
            <a:r>
              <a:rPr lang="pl-PL" sz="1400" dirty="0" smtClean="0"/>
              <a:t>Ludowego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 wymiana drzwi i okien w świetlicy DL oraz w pomieszczeniach sąsiadujących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u="sng" dirty="0" smtClean="0"/>
              <a:t>Sołectwo Świniary</a:t>
            </a:r>
            <a:endParaRPr lang="pl-PL" sz="14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zakup płytek i wyposażenia w łazience DL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zakup </a:t>
            </a:r>
            <a:r>
              <a:rPr lang="pl-PL" sz="1400" dirty="0" err="1" smtClean="0"/>
              <a:t>podkaszarki</a:t>
            </a:r>
            <a:r>
              <a:rPr lang="pl-PL" sz="1400" dirty="0" smtClean="0"/>
              <a:t> na potrzeby szkoły, sołectwa i klubu sportowego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-wykonanie mapy do celów projektowych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400" dirty="0" smtClean="0"/>
              <a:t>-zakup materiałów budowlanych </a:t>
            </a:r>
          </a:p>
        </p:txBody>
      </p:sp>
      <p:pic>
        <p:nvPicPr>
          <p:cNvPr id="16387" name="Picture 2" descr="C:\Documents and Settings\user\Pulpit\PREZENTACJA  GMINA\100_3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846138"/>
            <a:ext cx="39243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14313"/>
            <a:ext cx="3900488" cy="6357937"/>
          </a:xfrm>
        </p:spPr>
        <p:txBody>
          <a:bodyPr>
            <a:normAutofit fontScale="47500" lnSpcReduction="20000"/>
          </a:bodyPr>
          <a:lstStyle/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Wyżyce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wykonanie ogrodzenia wokół boiska sportowego w Wyżycach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Niedary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dofinansowanie zakupu oświetlenia ulicznego – zakup lamp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montaż – zakup selektywnego alarmowania w remizie OSP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wykonanie zadaszenia balkonu i schodów – budynek OSP, oraz zagospodarowanie terenu wokół remizy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Gawłówek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/>
              <a:t>w</a:t>
            </a:r>
            <a:r>
              <a:rPr lang="pl-PL" dirty="0" smtClean="0"/>
              <a:t>ymiana drzwi i okien w budynku DL 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Bieńkowice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zabudowa oraz zadaszenie schodów budynku remizy OSP z obydwóch stron wraz z zamknięciem 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Zielona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zakup garażu ocieplanego – </a:t>
            </a:r>
            <a:r>
              <a:rPr lang="pl-PL" dirty="0" err="1" smtClean="0"/>
              <a:t>blaszaka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zakup wyposażenia Domu Spotkań Wiejskich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dirty="0" smtClean="0"/>
              <a:t> </a:t>
            </a:r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u="sng" dirty="0" smtClean="0"/>
              <a:t>Sołectwo Trawniki</a:t>
            </a:r>
            <a:endParaRPr lang="pl-PL" dirty="0" smtClean="0"/>
          </a:p>
          <a:p>
            <a:pPr marL="594360" indent="-45720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dirty="0" smtClean="0"/>
              <a:t>dobudowa oświetlenia ulicznego po posesji  Gach Barbara, Pająk Jacek</a:t>
            </a:r>
          </a:p>
          <a:p>
            <a:pPr marL="137160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/>
          </a:p>
        </p:txBody>
      </p:sp>
      <p:pic>
        <p:nvPicPr>
          <p:cNvPr id="17411" name="Picture 22" descr="C:\Documents and Settings\user\Pulpit\Nowy folder (4)\P62103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3013" y="3200400"/>
            <a:ext cx="3359150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0413" y="0"/>
            <a:ext cx="4324350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316865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pl-PL" sz="2000" u="sng" dirty="0" smtClean="0"/>
              <a:t>Sołectwo Ispina</a:t>
            </a:r>
            <a:endParaRPr lang="pl-PL" sz="2000" dirty="0" smtClean="0"/>
          </a:p>
          <a:p>
            <a:pPr>
              <a:buFont typeface="Wingdings" pitchFamily="2" charset="2"/>
              <a:buChar char="q"/>
            </a:pPr>
            <a:r>
              <a:rPr lang="pl-PL" sz="2000" dirty="0" smtClean="0"/>
              <a:t>zakup 150 szt. krzeseł – świetlica </a:t>
            </a:r>
            <a:r>
              <a:rPr lang="pl-PL" sz="2000" dirty="0" smtClean="0"/>
              <a:t>wiejska.</a:t>
            </a:r>
            <a:endParaRPr lang="pl-PL" sz="2000" dirty="0" smtClean="0"/>
          </a:p>
          <a:p>
            <a:pPr>
              <a:buFont typeface="Wingdings" pitchFamily="2" charset="2"/>
              <a:buChar char="q"/>
            </a:pPr>
            <a:r>
              <a:rPr lang="pl-PL" sz="2000" u="sng" dirty="0" smtClean="0"/>
              <a:t>Sołectwo </a:t>
            </a:r>
            <a:r>
              <a:rPr lang="pl-PL" sz="2000" u="sng" dirty="0" smtClean="0"/>
              <a:t>Wola Drwińska</a:t>
            </a:r>
            <a:endParaRPr lang="pl-PL" sz="2000" dirty="0" smtClean="0"/>
          </a:p>
          <a:p>
            <a:pPr>
              <a:buFont typeface="Wingdings" pitchFamily="2" charset="2"/>
              <a:buChar char="q"/>
            </a:pPr>
            <a:r>
              <a:rPr lang="pl-PL" sz="2000" dirty="0" smtClean="0"/>
              <a:t>ocieplenie wschodniej ściany budynku DL</a:t>
            </a:r>
          </a:p>
          <a:p>
            <a:pPr>
              <a:buFont typeface="Wingdings" pitchFamily="2" charset="2"/>
              <a:buChar char="q"/>
            </a:pPr>
            <a:r>
              <a:rPr lang="pl-PL" sz="2000" dirty="0" smtClean="0"/>
              <a:t>wykonanie bramy wjazdowej małej, konserwacja ogrodzenia przy budynku </a:t>
            </a:r>
            <a:r>
              <a:rPr lang="pl-PL" sz="2000" dirty="0" smtClean="0"/>
              <a:t>DL.</a:t>
            </a:r>
            <a:endParaRPr lang="pl-PL" sz="2000" dirty="0" smtClean="0"/>
          </a:p>
          <a:p>
            <a:endParaRPr lang="pl-PL" sz="2000" dirty="0" smtClean="0"/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3397250"/>
            <a:ext cx="5065713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ymbol zastępczy zawartości 2"/>
          <p:cNvSpPr>
            <a:spLocks noGrp="1"/>
          </p:cNvSpPr>
          <p:nvPr>
            <p:ph idx="1"/>
          </p:nvPr>
        </p:nvSpPr>
        <p:spPr>
          <a:xfrm>
            <a:off x="214313" y="428625"/>
            <a:ext cx="8372475" cy="5214938"/>
          </a:xfrm>
        </p:spPr>
        <p:txBody>
          <a:bodyPr>
            <a:normAutofit fontScale="92500" lnSpcReduction="20000"/>
          </a:bodyPr>
          <a:lstStyle/>
          <a:p>
            <a:pPr marL="136525" indent="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1800" dirty="0" smtClean="0"/>
              <a:t>W 2011r. opracowano także projekty na następujące zadania: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Budowa boiska sportowego przy ZS w Drwini 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Dokumentacja budowlano - wykonawcza budowy drogi w Mikluszowicach 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Dokumentacja budowlano - wykonawcza ścieżki rowerowo- pieszej  z kanalizacją deszczową w Mikluszowicach ,</a:t>
            </a:r>
          </a:p>
          <a:p>
            <a:pPr marL="548640" lvl="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Projekt budowy kompleksu sportowego „ Moje Boisko Orlik 2012” przy ZS w Mikluszowicach , </a:t>
            </a:r>
          </a:p>
          <a:p>
            <a:pPr marL="548640" lvl="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Zlecono wykonanie dokumentacji technicznej naprawy „ wałka” w </a:t>
            </a:r>
            <a:r>
              <a:rPr lang="pl-PL" sz="1800" dirty="0" smtClean="0"/>
              <a:t>Dziewinie,</a:t>
            </a:r>
            <a:endParaRPr lang="pl-PL" sz="18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Budowa oświetlenia ulicznego w miejscowości Trawniki ,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W 2011r. złożono również wniosek o dofinansowanie zakupu instrumentów muzycznych dla Szkoły Muzycznej I stopnia w Mikluszowicach,</a:t>
            </a:r>
          </a:p>
          <a:p>
            <a:pPr lvl="0"/>
            <a:r>
              <a:rPr lang="pl-PL" sz="1800" dirty="0" smtClean="0"/>
              <a:t>Opracowano wniosek dotyczący pozyskania środków finansowych na naukę pływania dla uczniów z terenu Gminy Drwinia,</a:t>
            </a:r>
          </a:p>
          <a:p>
            <a:pPr lvl="0"/>
            <a:r>
              <a:rPr lang="pl-PL" sz="1800" dirty="0" smtClean="0"/>
              <a:t> Magistrala Brzesko – Bochnia. Sfinalizowano połączenia magistrali wodociągowej z ujęcia na Dunajcu wynikające z porozumienia z 1995r. Magistrala ma służyć w sytuacjach awaryjnych</a:t>
            </a:r>
            <a:r>
              <a:rPr lang="pl-PL" sz="1800" dirty="0" smtClean="0"/>
              <a:t>.,</a:t>
            </a:r>
            <a:endParaRPr lang="pl-PL" sz="18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q"/>
              <a:defRPr/>
            </a:pPr>
            <a:r>
              <a:rPr lang="pl-PL" sz="1800" dirty="0" smtClean="0"/>
              <a:t>Podjęto działania związane z podpisaniem umowy o dofinansowanie projektu pn.” Utworzenie ogólnodostępnych stref rekreacji na obszarze gmin: Bochnia, Drwinia, Koszyce, Rzezawa, Szczurowa”. Gmina Drwinia jest liderem projektu. Koszt projektu to 4,5 mln. zł. Dofinansowanie w wysokości 70 %.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rzchołek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erzchołek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Wierzchołek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611</TotalTime>
  <Words>663</Words>
  <Application>Microsoft Office PowerPoint</Application>
  <PresentationFormat>Pokaz na ekranie (4:3)</PresentationFormat>
  <Paragraphs>98</Paragraphs>
  <Slides>18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Wierzchołek</vt:lpstr>
      <vt:lpstr>Gmina DRWINIA InwestycjE 2011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Gmina DRWINIA InwestycjE 2011</dc:title>
  <dc:creator>Urząd Gminy w Drwini</dc:creator>
  <cp:lastModifiedBy>Urząd Gminy w Drwini</cp:lastModifiedBy>
  <cp:revision>71</cp:revision>
  <dcterms:created xsi:type="dcterms:W3CDTF">2012-01-30T14:46:11Z</dcterms:created>
  <dcterms:modified xsi:type="dcterms:W3CDTF">2012-06-28T08:40:39Z</dcterms:modified>
</cp:coreProperties>
</file>